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0" r:id="rId7"/>
    <p:sldId id="261" r:id="rId8"/>
    <p:sldId id="262" r:id="rId9"/>
    <p:sldId id="26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BA8648D-42B3-4FE8-B24E-A1EA09581244}" type="datetimeFigureOut">
              <a:rPr lang="fr-FR" smtClean="0"/>
              <a:t>29/04/2015</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3091F60-8FE2-4457-82D8-39A926A1A29D}"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BA8648D-42B3-4FE8-B24E-A1EA09581244}" type="datetimeFigureOut">
              <a:rPr lang="fr-FR" smtClean="0"/>
              <a:t>29/04/2015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BA8648D-42B3-4FE8-B24E-A1EA09581244}" type="datetimeFigureOut">
              <a:rPr lang="fr-FR" smtClean="0"/>
              <a:t>29/04/2015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BA8648D-42B3-4FE8-B24E-A1EA09581244}" type="datetimeFigureOut">
              <a:rPr lang="fr-FR" smtClean="0"/>
              <a:t>29/04/2015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BA8648D-42B3-4FE8-B24E-A1EA09581244}" type="datetimeFigureOut">
              <a:rPr lang="fr-FR" smtClean="0"/>
              <a:t>29/04/2015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3BA8648D-42B3-4FE8-B24E-A1EA09581244}" type="datetimeFigureOut">
              <a:rPr lang="fr-FR" smtClean="0"/>
              <a:t>29/04/2015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091F60-8FE2-4457-82D8-39A926A1A29D}"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BA8648D-42B3-4FE8-B24E-A1EA09581244}" type="datetimeFigureOut">
              <a:rPr lang="fr-FR" smtClean="0"/>
              <a:t>29/04/2015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3BA8648D-42B3-4FE8-B24E-A1EA09581244}" type="datetimeFigureOut">
              <a:rPr lang="fr-FR" smtClean="0"/>
              <a:t>29/04/2015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8648D-42B3-4FE8-B24E-A1EA09581244}" type="datetimeFigureOut">
              <a:rPr lang="fr-FR" smtClean="0"/>
              <a:t>29/04/2015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BA8648D-42B3-4FE8-B24E-A1EA09581244}" type="datetimeFigureOut">
              <a:rPr lang="fr-FR" smtClean="0"/>
              <a:t>29/04/2015</a:t>
            </a:fld>
            <a:endParaRPr lang="fr-FR"/>
          </a:p>
        </p:txBody>
      </p:sp>
      <p:sp>
        <p:nvSpPr>
          <p:cNvPr id="7" name="Slide Number Placeholder 6"/>
          <p:cNvSpPr>
            <a:spLocks noGrp="1"/>
          </p:cNvSpPr>
          <p:nvPr>
            <p:ph type="sldNum" sz="quarter" idx="12"/>
          </p:nvPr>
        </p:nvSpPr>
        <p:spPr/>
        <p:txBody>
          <a:bodyPr/>
          <a:lstStyle/>
          <a:p>
            <a:fld id="{23091F60-8FE2-4457-82D8-39A926A1A29D}"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BA8648D-42B3-4FE8-B24E-A1EA09581244}" type="datetimeFigureOut">
              <a:rPr lang="fr-FR" smtClean="0"/>
              <a:t>29/04/2015</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23091F60-8FE2-4457-82D8-39A926A1A29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BA8648D-42B3-4FE8-B24E-A1EA09581244}" type="datetimeFigureOut">
              <a:rPr lang="fr-FR" smtClean="0"/>
              <a:t>29/04/2015</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3091F60-8FE2-4457-82D8-39A926A1A29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9.xml"/><Relationship Id="rId7" Type="http://schemas.openxmlformats.org/officeDocument/2006/relationships/image" Target="../media/image3.pn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Layout" Target="../slideLayouts/slideLayout2.xml"/><Relationship Id="rId5" Type="http://schemas.openxmlformats.org/officeDocument/2006/relationships/tags" Target="../tags/tag11.xml"/><Relationship Id="rId4" Type="http://schemas.openxmlformats.org/officeDocument/2006/relationships/tags" Target="../tags/tag10.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6.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4644009" y="2708476"/>
            <a:ext cx="3528392" cy="3240804"/>
          </a:xfrm>
        </p:spPr>
        <p:txBody>
          <a:bodyPr>
            <a:normAutofit/>
          </a:bodyPr>
          <a:lstStyle/>
          <a:p>
            <a:r>
              <a:rPr lang="fr-BE" dirty="0" smtClean="0"/>
              <a:t>Les </a:t>
            </a:r>
            <a:r>
              <a:rPr lang="fr-BE" dirty="0" smtClean="0"/>
              <a:t>antivirus</a:t>
            </a:r>
            <a:r>
              <a:rPr lang="fr-BE" dirty="0" smtClean="0"/>
              <a:t/>
            </a:r>
            <a:br>
              <a:rPr lang="fr-BE" dirty="0" smtClean="0"/>
            </a:br>
            <a:r>
              <a:rPr lang="fr-BE" dirty="0" smtClean="0"/>
              <a:t/>
            </a:r>
            <a:br>
              <a:rPr lang="fr-BE" dirty="0" smtClean="0"/>
            </a:br>
            <a:r>
              <a:rPr lang="fr-BE" dirty="0" smtClean="0"/>
              <a:t/>
            </a:r>
            <a:br>
              <a:rPr lang="fr-BE" dirty="0" smtClean="0"/>
            </a:br>
            <a:r>
              <a:rPr lang="fr-BE" dirty="0" err="1" smtClean="0">
                <a:solidFill>
                  <a:schemeClr val="tx1"/>
                </a:solidFill>
              </a:rPr>
              <a:t>Jordens</a:t>
            </a:r>
            <a:r>
              <a:rPr lang="fr-BE" dirty="0" smtClean="0">
                <a:solidFill>
                  <a:schemeClr val="tx1"/>
                </a:solidFill>
              </a:rPr>
              <a:t> Guillaume</a:t>
            </a:r>
            <a:endParaRPr lang="fr-FR" dirty="0">
              <a:solidFill>
                <a:schemeClr val="tx1"/>
              </a:solidFill>
            </a:endParaRPr>
          </a:p>
        </p:txBody>
      </p:sp>
      <p:pic>
        <p:nvPicPr>
          <p:cNvPr id="2051" name="Picture 3"/>
          <p:cNvPicPr>
            <a:picLocks noChangeAspect="1" noChangeArrowheads="1"/>
          </p:cNvPicPr>
          <p:nvPr>
            <p:custDataLst>
              <p:tags r:id="rId2"/>
            </p:custDataLst>
          </p:nvPr>
        </p:nvPicPr>
        <p:blipFill>
          <a:blip r:embed="rId4">
            <a:extLst>
              <a:ext uri="{28A0092B-C50C-407E-A947-70E740481C1C}">
                <a14:useLocalDpi xmlns:a14="http://schemas.microsoft.com/office/drawing/2010/main" val="0"/>
              </a:ext>
            </a:extLst>
          </a:blip>
          <a:srcRect/>
          <a:stretch>
            <a:fillRect/>
          </a:stretch>
        </p:blipFill>
        <p:spPr bwMode="auto">
          <a:xfrm>
            <a:off x="4572000" y="44624"/>
            <a:ext cx="3600400" cy="237626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71186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b="1" dirty="0" smtClean="0"/>
              <a:t>Qu’est-ce que c’est ?</a:t>
            </a:r>
            <a:endParaRPr lang="fr-FR" b="1" dirty="0"/>
          </a:p>
        </p:txBody>
      </p:sp>
      <p:sp>
        <p:nvSpPr>
          <p:cNvPr id="3" name="Espace réservé du contenu 2"/>
          <p:cNvSpPr>
            <a:spLocks noGrp="1"/>
          </p:cNvSpPr>
          <p:nvPr>
            <p:ph idx="1"/>
            <p:custDataLst>
              <p:tags r:id="rId2"/>
            </p:custDataLst>
          </p:nvPr>
        </p:nvSpPr>
        <p:spPr/>
        <p:txBody>
          <a:bodyPr>
            <a:normAutofit fontScale="92500"/>
          </a:bodyPr>
          <a:lstStyle/>
          <a:p>
            <a:pPr marL="0" indent="0">
              <a:buNone/>
            </a:pPr>
            <a:r>
              <a:rPr lang="fr-FR" dirty="0" smtClean="0"/>
              <a:t>Les antivirus sont des logiciels conçus pour identifier, neutraliser et éliminer des logiciels malveillants.</a:t>
            </a:r>
            <a:br>
              <a:rPr lang="fr-FR" dirty="0" smtClean="0"/>
            </a:br>
            <a:r>
              <a:rPr lang="fr-FR" dirty="0" smtClean="0"/>
              <a:t>Ces derniers peuvent se baser sur l'exploitation de failles de sécurités, mais il peut également s'agir de logiciels modifiant ou supprimant des fichiers, que ce soit des documents de l'utilisateur stockés sur l'ordinateur infecté, ou des fichiers nécessaires au bon fonctionnement de l'ordinateur.</a:t>
            </a:r>
            <a:endParaRPr lang="fr-FR" dirty="0"/>
          </a:p>
        </p:txBody>
      </p:sp>
    </p:spTree>
    <p:extLst>
      <p:ext uri="{BB962C8B-B14F-4D97-AF65-F5344CB8AC3E}">
        <p14:creationId xmlns:p14="http://schemas.microsoft.com/office/powerpoint/2010/main" val="1625841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dirty="0" smtClean="0"/>
              <a:t>Comment les attraper : </a:t>
            </a:r>
            <a:endParaRPr lang="fr-BE" dirty="0"/>
          </a:p>
        </p:txBody>
      </p:sp>
      <p:sp>
        <p:nvSpPr>
          <p:cNvPr id="3" name="Espace réservé du contenu 2"/>
          <p:cNvSpPr>
            <a:spLocks noGrp="1"/>
          </p:cNvSpPr>
          <p:nvPr>
            <p:ph idx="1"/>
            <p:custDataLst>
              <p:tags r:id="rId2"/>
            </p:custDataLst>
          </p:nvPr>
        </p:nvSpPr>
        <p:spPr/>
        <p:txBody>
          <a:bodyPr/>
          <a:lstStyle/>
          <a:p>
            <a:r>
              <a:rPr lang="fr-BE" dirty="0" smtClean="0"/>
              <a:t>Quelque </a:t>
            </a:r>
            <a:r>
              <a:rPr lang="fr-BE" dirty="0" smtClean="0"/>
              <a:t>part, vous (l’utilisateur) êtes </a:t>
            </a:r>
            <a:r>
              <a:rPr lang="fr-BE" dirty="0" smtClean="0"/>
              <a:t>le seul </a:t>
            </a:r>
            <a:r>
              <a:rPr lang="fr-BE" dirty="0" smtClean="0"/>
              <a:t>responsable, car </a:t>
            </a:r>
            <a:r>
              <a:rPr lang="fr-BE" dirty="0" smtClean="0"/>
              <a:t>un virus s’introduit via un programme exécutable, son moyen de transfert est donc un programme.</a:t>
            </a:r>
          </a:p>
          <a:p>
            <a:r>
              <a:rPr lang="fr-BE" dirty="0" smtClean="0"/>
              <a:t>Localisation</a:t>
            </a:r>
            <a:endParaRPr lang="fr-BE" dirty="0"/>
          </a:p>
        </p:txBody>
      </p:sp>
    </p:spTree>
    <p:extLst>
      <p:ext uri="{BB962C8B-B14F-4D97-AF65-F5344CB8AC3E}">
        <p14:creationId xmlns:p14="http://schemas.microsoft.com/office/powerpoint/2010/main" val="2436053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BE" dirty="0" smtClean="0"/>
              <a:t>Top 3</a:t>
            </a:r>
            <a:endParaRPr lang="fr-FR" dirty="0"/>
          </a:p>
        </p:txBody>
      </p:sp>
      <p:sp>
        <p:nvSpPr>
          <p:cNvPr id="3" name="Espace réservé du contenu 2"/>
          <p:cNvSpPr>
            <a:spLocks noGrp="1"/>
          </p:cNvSpPr>
          <p:nvPr>
            <p:ph idx="1"/>
            <p:custDataLst>
              <p:tags r:id="rId2"/>
            </p:custDataLst>
          </p:nvPr>
        </p:nvSpPr>
        <p:spPr/>
        <p:txBody>
          <a:bodyPr/>
          <a:lstStyle/>
          <a:p>
            <a:r>
              <a:rPr lang="fr-BE" dirty="0" smtClean="0"/>
              <a:t>1) </a:t>
            </a:r>
            <a:r>
              <a:rPr lang="fr-BE" dirty="0" err="1" smtClean="0"/>
              <a:t>BitDefender</a:t>
            </a:r>
            <a:endParaRPr lang="fr-BE" dirty="0" smtClean="0"/>
          </a:p>
          <a:p>
            <a:r>
              <a:rPr lang="fr-BE" dirty="0" smtClean="0"/>
              <a:t>2) Kaspersky</a:t>
            </a:r>
            <a:endParaRPr lang="fr-FR" dirty="0" smtClean="0"/>
          </a:p>
          <a:p>
            <a:r>
              <a:rPr lang="fr-BE" dirty="0" smtClean="0"/>
              <a:t>3) </a:t>
            </a:r>
            <a:r>
              <a:rPr lang="fr-BE" dirty="0" err="1" smtClean="0"/>
              <a:t>Eset</a:t>
            </a:r>
            <a:r>
              <a:rPr lang="fr-BE" dirty="0" smtClean="0"/>
              <a:t> </a:t>
            </a:r>
            <a:endParaRPr lang="fr-FR" dirty="0"/>
          </a:p>
        </p:txBody>
      </p:sp>
      <p:pic>
        <p:nvPicPr>
          <p:cNvPr id="1026" name="Picture 2"/>
          <p:cNvPicPr>
            <a:picLocks noChangeAspect="1" noChangeArrowheads="1"/>
          </p:cNvPicPr>
          <p:nvPr>
            <p:custDataLst>
              <p:tags r:id="rId3"/>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3726130" y="2267115"/>
            <a:ext cx="794099" cy="504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custDataLst>
              <p:tags r:id="rId4"/>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3313197" y="2906325"/>
            <a:ext cx="690341" cy="306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custDataLst>
              <p:tags r:id="rId5"/>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2649485" y="3212976"/>
            <a:ext cx="646475" cy="484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8048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custDataLst>
              <p:tags r:id="rId1"/>
            </p:custDataLst>
          </p:nvPr>
        </p:nvPicPr>
        <p:blipFill>
          <a:blip r:embed="rId5">
            <a:extLst>
              <a:ext uri="{28A0092B-C50C-407E-A947-70E740481C1C}">
                <a14:useLocalDpi xmlns:a14="http://schemas.microsoft.com/office/drawing/2010/main" val="0"/>
              </a:ext>
            </a:extLst>
          </a:blip>
          <a:stretch>
            <a:fillRect/>
          </a:stretch>
        </p:blipFill>
        <p:spPr>
          <a:xfrm>
            <a:off x="2600782" y="2492896"/>
            <a:ext cx="3942437" cy="1752195"/>
          </a:xfrm>
          <a:prstGeom prst="rect">
            <a:avLst/>
          </a:prstGeom>
        </p:spPr>
      </p:pic>
      <p:sp>
        <p:nvSpPr>
          <p:cNvPr id="2" name="Titre 1"/>
          <p:cNvSpPr>
            <a:spLocks noGrp="1"/>
          </p:cNvSpPr>
          <p:nvPr>
            <p:ph type="title"/>
            <p:custDataLst>
              <p:tags r:id="rId2"/>
            </p:custDataLst>
          </p:nvPr>
        </p:nvSpPr>
        <p:spPr/>
        <p:txBody>
          <a:bodyPr/>
          <a:lstStyle/>
          <a:p>
            <a:r>
              <a:rPr lang="fr-BE" dirty="0" smtClean="0"/>
              <a:t>Caractéristiques</a:t>
            </a:r>
            <a:endParaRPr lang="fr-FR" dirty="0"/>
          </a:p>
        </p:txBody>
      </p:sp>
      <p:sp>
        <p:nvSpPr>
          <p:cNvPr id="3" name="Espace réservé du contenu 2"/>
          <p:cNvSpPr>
            <a:spLocks noGrp="1"/>
          </p:cNvSpPr>
          <p:nvPr>
            <p:ph idx="1"/>
            <p:custDataLst>
              <p:tags r:id="rId3"/>
            </p:custDataLst>
          </p:nvPr>
        </p:nvSpPr>
        <p:spPr/>
        <p:txBody>
          <a:bodyPr>
            <a:normAutofit/>
          </a:bodyPr>
          <a:lstStyle/>
          <a:p>
            <a:pPr marL="0" indent="0" algn="ctr">
              <a:buNone/>
            </a:pPr>
            <a:r>
              <a:rPr lang="fr-BE" b="1" dirty="0" err="1" smtClean="0"/>
              <a:t>BitDefender</a:t>
            </a:r>
            <a:endParaRPr lang="fr-FR" b="1" dirty="0" smtClean="0"/>
          </a:p>
          <a:p>
            <a:r>
              <a:rPr lang="fr-FR" dirty="0" smtClean="0"/>
              <a:t>Achats en ligne sécurisés, Active Virus Control*,Mode de secours</a:t>
            </a:r>
          </a:p>
          <a:p>
            <a:r>
              <a:rPr lang="fr-BE" dirty="0" smtClean="0"/>
              <a:t>Protections sur les réseaux sociaux/Navigation sécurisée</a:t>
            </a:r>
            <a:r>
              <a:rPr lang="fr-FR" dirty="0" smtClean="0"/>
              <a:t> </a:t>
            </a:r>
          </a:p>
          <a:p>
            <a:r>
              <a:rPr lang="fr-FR" dirty="0" smtClean="0"/>
              <a:t>Filtre de données personnelles</a:t>
            </a:r>
          </a:p>
          <a:p>
            <a:r>
              <a:rPr lang="fr-FR" dirty="0" smtClean="0"/>
              <a:t>Anti-</a:t>
            </a:r>
            <a:r>
              <a:rPr lang="fr-FR" dirty="0" err="1" smtClean="0"/>
              <a:t>phishing</a:t>
            </a:r>
            <a:r>
              <a:rPr lang="fr-FR" dirty="0" smtClean="0"/>
              <a:t> </a:t>
            </a:r>
          </a:p>
          <a:p>
            <a:r>
              <a:rPr lang="fr-FR" dirty="0" smtClean="0"/>
              <a:t>Pare-feu</a:t>
            </a:r>
          </a:p>
          <a:p>
            <a:endParaRPr lang="fr-FR" dirty="0" smtClean="0"/>
          </a:p>
          <a:p>
            <a:endParaRPr lang="fr-FR" dirty="0"/>
          </a:p>
        </p:txBody>
      </p:sp>
    </p:spTree>
    <p:extLst>
      <p:ext uri="{BB962C8B-B14F-4D97-AF65-F5344CB8AC3E}">
        <p14:creationId xmlns:p14="http://schemas.microsoft.com/office/powerpoint/2010/main" val="1887085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dirty="0" smtClean="0"/>
              <a:t>Caractéristiques</a:t>
            </a:r>
            <a:endParaRPr lang="fr-FR" dirty="0"/>
          </a:p>
        </p:txBody>
      </p:sp>
      <p:sp>
        <p:nvSpPr>
          <p:cNvPr id="3" name="Espace réservé du contenu 2"/>
          <p:cNvSpPr>
            <a:spLocks noGrp="1"/>
          </p:cNvSpPr>
          <p:nvPr>
            <p:ph idx="1"/>
            <p:custDataLst>
              <p:tags r:id="rId2"/>
            </p:custDataLst>
          </p:nvPr>
        </p:nvSpPr>
        <p:spPr/>
        <p:txBody>
          <a:bodyPr/>
          <a:lstStyle/>
          <a:p>
            <a:pPr marL="0" indent="0" algn="ctr">
              <a:buNone/>
            </a:pPr>
            <a:r>
              <a:rPr lang="fr-BE" b="1" dirty="0" err="1" smtClean="0"/>
              <a:t>Eset</a:t>
            </a:r>
            <a:endParaRPr lang="fr-BE" b="1" dirty="0" smtClean="0"/>
          </a:p>
          <a:p>
            <a:r>
              <a:rPr lang="fr-FR" dirty="0" smtClean="0"/>
              <a:t>Détection proactive des menaces</a:t>
            </a:r>
          </a:p>
          <a:p>
            <a:r>
              <a:rPr lang="fr-FR" dirty="0" smtClean="0"/>
              <a:t>Signatures de virus</a:t>
            </a:r>
          </a:p>
          <a:p>
            <a:r>
              <a:rPr lang="fr-FR" dirty="0" smtClean="0"/>
              <a:t>Analyse du code</a:t>
            </a:r>
          </a:p>
          <a:p>
            <a:r>
              <a:rPr lang="fr-FR" dirty="0" smtClean="0"/>
              <a:t>Signatures génériques</a:t>
            </a:r>
          </a:p>
          <a:p>
            <a:r>
              <a:rPr lang="fr-FR" dirty="0" smtClean="0"/>
              <a:t>Émulation</a:t>
            </a:r>
            <a:endParaRPr lang="fr-BE" dirty="0" smtClean="0"/>
          </a:p>
        </p:txBody>
      </p:sp>
    </p:spTree>
    <p:extLst>
      <p:ext uri="{BB962C8B-B14F-4D97-AF65-F5344CB8AC3E}">
        <p14:creationId xmlns:p14="http://schemas.microsoft.com/office/powerpoint/2010/main" val="3620948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dirty="0" smtClean="0"/>
              <a:t>Caractéristiques  </a:t>
            </a:r>
            <a:endParaRPr lang="fr-FR" dirty="0"/>
          </a:p>
        </p:txBody>
      </p:sp>
      <p:sp>
        <p:nvSpPr>
          <p:cNvPr id="3" name="Espace réservé du contenu 2"/>
          <p:cNvSpPr>
            <a:spLocks noGrp="1"/>
          </p:cNvSpPr>
          <p:nvPr>
            <p:ph idx="1"/>
            <p:custDataLst>
              <p:tags r:id="rId2"/>
            </p:custDataLst>
          </p:nvPr>
        </p:nvSpPr>
        <p:spPr/>
        <p:txBody>
          <a:bodyPr>
            <a:normAutofit fontScale="92500" lnSpcReduction="20000"/>
          </a:bodyPr>
          <a:lstStyle/>
          <a:p>
            <a:pPr marL="0" indent="0" algn="ctr">
              <a:buNone/>
            </a:pPr>
            <a:r>
              <a:rPr lang="fr-BE" b="1" dirty="0" smtClean="0"/>
              <a:t>Kaspersky</a:t>
            </a:r>
          </a:p>
          <a:p>
            <a:r>
              <a:rPr lang="fr-FR" dirty="0" smtClean="0"/>
              <a:t>Le filtre anti-</a:t>
            </a:r>
            <a:r>
              <a:rPr lang="fr-FR" dirty="0" err="1" smtClean="0"/>
              <a:t>phishing</a:t>
            </a:r>
            <a:endParaRPr lang="fr-FR" dirty="0" smtClean="0"/>
          </a:p>
          <a:p>
            <a:r>
              <a:rPr lang="fr-BE" dirty="0" smtClean="0"/>
              <a:t>Interface « directe »</a:t>
            </a:r>
            <a:endParaRPr lang="fr-FR" dirty="0" smtClean="0"/>
          </a:p>
          <a:p>
            <a:r>
              <a:rPr lang="fr-FR" dirty="0" smtClean="0"/>
              <a:t>Suppressions de logiciels espions et autres menaces </a:t>
            </a:r>
          </a:p>
          <a:p>
            <a:r>
              <a:rPr lang="fr-FR" dirty="0" smtClean="0"/>
              <a:t> Protection optimale et performances préservées pour votre PC </a:t>
            </a:r>
          </a:p>
          <a:p>
            <a:r>
              <a:rPr lang="fr-FR" dirty="0" smtClean="0"/>
              <a:t>Mises à jour gratuites et automatiques vers la nouvelle version </a:t>
            </a:r>
          </a:p>
          <a:p>
            <a:r>
              <a:rPr lang="fr-FR" dirty="0" smtClean="0"/>
              <a:t>Contrôle réseau</a:t>
            </a:r>
            <a:endParaRPr lang="fr-FR" dirty="0"/>
          </a:p>
        </p:txBody>
      </p:sp>
    </p:spTree>
    <p:extLst>
      <p:ext uri="{BB962C8B-B14F-4D97-AF65-F5344CB8AC3E}">
        <p14:creationId xmlns:p14="http://schemas.microsoft.com/office/powerpoint/2010/main" val="4030186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dirty="0" smtClean="0"/>
              <a:t>Conclusions :</a:t>
            </a:r>
            <a:endParaRPr lang="fr-FR" dirty="0"/>
          </a:p>
        </p:txBody>
      </p:sp>
      <p:sp>
        <p:nvSpPr>
          <p:cNvPr id="3" name="Espace réservé du contenu 2"/>
          <p:cNvSpPr>
            <a:spLocks noGrp="1"/>
          </p:cNvSpPr>
          <p:nvPr>
            <p:ph idx="1"/>
            <p:custDataLst>
              <p:tags r:id="rId2"/>
            </p:custDataLst>
          </p:nvPr>
        </p:nvSpPr>
        <p:spPr/>
        <p:txBody>
          <a:bodyPr>
            <a:normAutofit fontScale="92500" lnSpcReduction="20000"/>
          </a:bodyPr>
          <a:lstStyle/>
          <a:p>
            <a:r>
              <a:rPr lang="fr-FR" b="1" dirty="0" err="1"/>
              <a:t>BitDefender</a:t>
            </a:r>
            <a:r>
              <a:rPr lang="fr-FR" b="1" dirty="0"/>
              <a:t> : </a:t>
            </a:r>
            <a:r>
              <a:rPr lang="fr-FR" dirty="0" smtClean="0"/>
              <a:t>Il offre une multitude d'outils</a:t>
            </a:r>
            <a:r>
              <a:rPr lang="fr-FR" dirty="0"/>
              <a:t>, son mode automatique et son </a:t>
            </a:r>
            <a:r>
              <a:rPr lang="fr-FR" dirty="0" smtClean="0"/>
              <a:t>efficacité, il </a:t>
            </a:r>
            <a:r>
              <a:rPr lang="fr-FR" dirty="0"/>
              <a:t>constitue un choix privilégié dans le domaine des logiciels de sécurité. </a:t>
            </a:r>
            <a:r>
              <a:rPr lang="fr-FR" dirty="0" smtClean="0"/>
              <a:t>Il </a:t>
            </a:r>
            <a:r>
              <a:rPr lang="fr-FR" dirty="0"/>
              <a:t>prend aussi moins de place qu'avant et se montre beaucoup moins gourmand en mémoire.</a:t>
            </a:r>
          </a:p>
          <a:p>
            <a:r>
              <a:rPr lang="fr-FR" b="1" dirty="0" err="1"/>
              <a:t>Eset</a:t>
            </a:r>
            <a:r>
              <a:rPr lang="fr-FR" dirty="0"/>
              <a:t> </a:t>
            </a:r>
            <a:r>
              <a:rPr lang="fr-FR" dirty="0" smtClean="0"/>
              <a:t>: </a:t>
            </a:r>
            <a:r>
              <a:rPr lang="fr-FR" dirty="0"/>
              <a:t>L'ajout d'une protection contre les failles "0-day" et Java est un atout certain pour </a:t>
            </a:r>
            <a:r>
              <a:rPr lang="fr-FR" dirty="0" smtClean="0"/>
              <a:t>l'</a:t>
            </a:r>
            <a:r>
              <a:rPr lang="fr-FR" b="1" dirty="0" smtClean="0"/>
              <a:t>antivirus</a:t>
            </a:r>
            <a:r>
              <a:rPr lang="fr-FR" dirty="0" smtClean="0"/>
              <a:t>. </a:t>
            </a:r>
          </a:p>
          <a:p>
            <a:r>
              <a:rPr lang="fr-FR" b="1" dirty="0" smtClean="0"/>
              <a:t>Kaspersky</a:t>
            </a:r>
            <a:r>
              <a:rPr lang="fr-FR" dirty="0"/>
              <a:t> : </a:t>
            </a:r>
            <a:r>
              <a:rPr lang="fr-FR" dirty="0" smtClean="0"/>
              <a:t>antivirus </a:t>
            </a:r>
            <a:r>
              <a:rPr lang="fr-FR" dirty="0"/>
              <a:t>solide, riche en outils de protection et particulièrement bien pensé pour le grand public. </a:t>
            </a:r>
          </a:p>
        </p:txBody>
      </p:sp>
    </p:spTree>
    <p:extLst>
      <p:ext uri="{BB962C8B-B14F-4D97-AF65-F5344CB8AC3E}">
        <p14:creationId xmlns:p14="http://schemas.microsoft.com/office/powerpoint/2010/main" val="2394586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BE" dirty="0" smtClean="0"/>
              <a:t>Conclusion personnelle :</a:t>
            </a:r>
            <a:endParaRPr lang="fr-BE" dirty="0"/>
          </a:p>
        </p:txBody>
      </p:sp>
      <p:sp>
        <p:nvSpPr>
          <p:cNvPr id="3" name="Espace réservé du contenu 2"/>
          <p:cNvSpPr>
            <a:spLocks noGrp="1"/>
          </p:cNvSpPr>
          <p:nvPr>
            <p:ph idx="1"/>
            <p:custDataLst>
              <p:tags r:id="rId2"/>
            </p:custDataLst>
          </p:nvPr>
        </p:nvSpPr>
        <p:spPr/>
        <p:txBody>
          <a:bodyPr/>
          <a:lstStyle/>
          <a:p>
            <a:r>
              <a:rPr lang="fr-BE" dirty="0" smtClean="0"/>
              <a:t>Payer pour être en </a:t>
            </a:r>
            <a:r>
              <a:rPr lang="fr-BE" dirty="0" smtClean="0"/>
              <a:t>bonne et due forme </a:t>
            </a:r>
            <a:r>
              <a:rPr lang="fr-BE" dirty="0" smtClean="0"/>
              <a:t>et surtout avoir de la qualité.</a:t>
            </a:r>
            <a:endParaRPr lang="fr-BE" dirty="0"/>
          </a:p>
        </p:txBody>
      </p:sp>
    </p:spTree>
    <p:extLst>
      <p:ext uri="{BB962C8B-B14F-4D97-AF65-F5344CB8AC3E}">
        <p14:creationId xmlns:p14="http://schemas.microsoft.com/office/powerpoint/2010/main" val="226656888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4"/>
</p:tagLst>
</file>

<file path=ppt/tags/tag11.xml><?xml version="1.0" encoding="utf-8"?>
<p:tagLst xmlns:a="http://schemas.openxmlformats.org/drawingml/2006/main" xmlns:r="http://schemas.openxmlformats.org/officeDocument/2006/relationships" xmlns:p="http://schemas.openxmlformats.org/presentationml/2006/main">
  <p:tag name="NUM" val="5"/>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817</TotalTime>
  <Words>137</Words>
  <Application>Microsoft Office PowerPoint</Application>
  <PresentationFormat>Affichage à l'écran (4:3)</PresentationFormat>
  <Paragraphs>38</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Century Gothic</vt:lpstr>
      <vt:lpstr>Wingdings 2</vt:lpstr>
      <vt:lpstr>Austin</vt:lpstr>
      <vt:lpstr>Les antivirus   Jordens Guillaume</vt:lpstr>
      <vt:lpstr>Qu’est-ce que c’est ?</vt:lpstr>
      <vt:lpstr>Comment les attraper : </vt:lpstr>
      <vt:lpstr>Top 3</vt:lpstr>
      <vt:lpstr>Caractéristiques</vt:lpstr>
      <vt:lpstr>Caractéristiques</vt:lpstr>
      <vt:lpstr>Caractéristiques  </vt:lpstr>
      <vt:lpstr>Conclusions :</vt:lpstr>
      <vt:lpstr>Conclusion personnelle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anti-virus</dc:title>
  <dc:creator>Beach boy</dc:creator>
  <cp:lastModifiedBy>Nicolas VAN HEES</cp:lastModifiedBy>
  <cp:revision>20</cp:revision>
  <dcterms:created xsi:type="dcterms:W3CDTF">2015-04-22T11:19:46Z</dcterms:created>
  <dcterms:modified xsi:type="dcterms:W3CDTF">2015-04-29T19:44:52Z</dcterms:modified>
</cp:coreProperties>
</file>